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  <p:sldMasterId id="2147483650" r:id="rId2"/>
    <p:sldMasterId id="2147483654" r:id="rId3"/>
    <p:sldMasterId id="2147483655" r:id="rId4"/>
    <p:sldMasterId id="2147483656" r:id="rId5"/>
    <p:sldMasterId id="2147483657" r:id="rId6"/>
    <p:sldMasterId id="2147483741" r:id="rId7"/>
  </p:sldMasterIdLst>
  <p:notesMasterIdLst>
    <p:notesMasterId r:id="rId10"/>
  </p:notesMasterIdLst>
  <p:sldIdLst>
    <p:sldId id="256" r:id="rId8"/>
    <p:sldId id="25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83755" autoAdjust="0"/>
  </p:normalViewPr>
  <p:slideViewPr>
    <p:cSldViewPr>
      <p:cViewPr varScale="1">
        <p:scale>
          <a:sx n="61" d="100"/>
          <a:sy n="61" d="100"/>
        </p:scale>
        <p:origin x="209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4D9192-DBC9-8C40-BBFE-A1F172B459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7C7840-FDA8-1F44-AD2D-C51812A7686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2Co 13:11</a:t>
            </a:r>
            <a:r>
              <a:rPr lang="en-US" altLang="en-US"/>
              <a:t>  Finally, brothers, rejoice. Aim for restoration, comfort one another, agree with one another, live in peace; and the God of love and peace will be with you.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Καταρτίζω katartizō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G2675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καταρτίζω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katartizō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Thayer Definition: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1) to render, i.e. to fit, sound, 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1a) to mend (what has been broken or rent), to repair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1a1) to 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1b) to fit out, equip, put in order, arrange, adjust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1b1) to fit or frame for one’s self, prepare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1c) ethically: to strengthen, perfect, complete, make one what he ought to be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Part of Speech:</a:t>
            </a:r>
            <a:r>
              <a:rPr lang="en-US" altLang="en-US"/>
              <a:t> verb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Matthew 18:12-15 – the 99 and 1 – cf. Galatians 6:1 “restore” such a one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Luke 15:22-32 – The Father’s idea to restoring the prodigal, cf. James 5:19,20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7.jpe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0D5EA-4548-834E-916C-C7920FBB6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0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8FE5E-F5FB-9F46-8938-8D19F590B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82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ABDAB-E4A2-7147-BAA4-72B87268D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50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3EB01-4D70-4347-BAE9-7EFA7E6108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181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968F4-8470-DC4E-A0F9-26FA0B2C0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80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126C0-3D2E-9C4A-9416-27186CA56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094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CBB94-99E2-0346-A136-3F17C930A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77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B0E63-C6FD-CA4D-B0C2-2DAB0108D9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704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C573-AE4B-F348-B84F-534FDC356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023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36663-6E48-ED42-94C7-82EC4AC4D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864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8205A-BB21-1D43-9A5D-C90260CAA1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23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8220-A87B-9647-8FB4-F6BC08059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835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28A76-6319-FA48-A0D7-B21444095F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35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6DE36-1C69-444E-9A3E-514C61B2D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4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0D603-60BA-264C-B0E2-D399F11FB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797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AE423-FC3D-954F-82E4-7792F4631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40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3A29E-A707-F842-B865-755DEE758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376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8F1DE-81EE-A647-B001-CF9C7D0F9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181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19D37-9B05-4347-B297-0B8C74824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94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D6CB8-C079-454C-A65A-30060629C7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937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43A6A-288F-D548-9CBD-A7F57FE1D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5418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6D099-43DA-C544-9B37-4023693DD2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77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FF0E6-9E8E-6549-AB60-85A64C5CED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3782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D7EAC-AEF6-A24C-8019-0FB252540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1337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0E427-AFBE-C944-BC35-872B9EADEB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5650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3F151-8421-5B4C-B3FE-1A08B1F4D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703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069CF-C43A-1D47-A433-0BBD5C83A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2332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713E2-7060-164A-8476-99A5F03B9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5400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3DD2A-9734-8C42-A8EE-75FE46133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962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9858D-E503-354A-9CB7-7BB4D25B9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5657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E6DC7-AF49-3F4F-B0AC-64D1A5B59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9282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E2EA0-80A0-BC4F-AC5F-DA880FAE0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6003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CDB4A-F0CF-C54F-B7BF-16D861185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46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FD1F9-E35E-B840-A700-A342E4B3B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540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98748-C0F2-DD40-94E9-4C091DF82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4444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0783D-686C-8D4E-A8FE-E27957905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962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ABDC6-5037-0E4E-90FD-3D704E781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6338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63488-BE9F-094C-AE19-1C7D37793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8910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4372C-8998-EF43-A62D-226C992A8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2715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CC75E-33F8-BF4C-9298-A3B7E65F57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436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1539D-CE8C-0D46-BF0E-175350BFF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4746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B1B39-139B-2348-A4FD-26F1EDCA7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1230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AD18-5203-B142-8DB4-A9B930E2E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4315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1B9D0-F66D-9447-A90F-EF397995C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89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57927-74C3-FB42-935B-7BCEDD05FA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6848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7E210-3CA2-534B-A303-3BAC4C306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0737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CA8A7-61D4-B442-9E33-9A40B376C7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410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7FE31-D0A3-D94E-ACAE-46BAD1681E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1578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E1CBB-5935-8D46-8564-1166B66768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9880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9A33F-D61E-7847-83E6-3F75FED91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4753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57296-48FE-9745-A85E-A2EEB7EA3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8658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9021F-5789-EA43-B45B-10C4E0048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8564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B80E2-A091-184D-921D-DA8BDF380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3073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05E96-574E-314A-BAC9-F91450DFF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7223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B60A4-1071-9A43-A6BB-4F6A67E33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49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943FD-BB7E-8448-8849-1932A0CC7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172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9DCD3-7524-7143-BA84-C4A10033A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391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0E4F0-37EC-9343-B3B4-B2A96B2A2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2258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040BB-E79B-A84A-9E4A-133BEFB0D0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7181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D3BC7-7387-444E-8881-FC830F47C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8128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DAA45-840B-2F48-9EDF-719E6C0B9A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56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F12E0-E151-9646-8B39-876DE6F0E0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0314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F0DE5-933B-1B4E-985C-CFA18B5F97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3371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D764A21-AA65-AB4C-9822-139C3DCEAF86}" type="datetimeFigureOut">
              <a:rPr/>
              <a:pPr>
                <a:defRPr/>
              </a:pPr>
              <a:t>1/15/18</a:t>
            </a:fld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F90E4F-0876-AC47-BAA3-F175B65BC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26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A6FE2E2B-FDB1-3240-BEF3-78246C2682FA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CEC4B-5E9D-144B-82FF-B9CFE22A2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4181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C4357BD-5A16-9944-8117-35E5A89DFE94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0D5B4815-8662-B34D-926B-7C8BD26DD4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221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53595-FA3E-FC40-BC80-8E787770B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0888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9DBCAFF1-7A71-1640-9E04-B1740BD8B225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FC90C-CB1B-A744-A26E-153088BC14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86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28BDEB6F-0486-7040-99FC-1AA0F625AF9A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56F5F-0BB3-7442-86CA-7A639CBCB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088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1F0FAC6B-0897-B74C-8DDD-450C1C6363DA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53944-36B0-4B4C-876E-6B0C7ECF9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5181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4374DEB-416B-1043-9066-CD09D402F1C9}" type="datetimeFigureOut">
              <a:rPr lang="en-US"/>
              <a:pPr>
                <a:defRPr/>
              </a:pPr>
              <a:t>1/15/18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B739C-7359-5D4B-8C10-A29387D0BF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9355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832EB762-5251-A648-8055-EA6971542993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892CC-ADA9-2D49-AD8F-995A731D4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9081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63500" dist="127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63500" dist="12700" dir="54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Trebuchet M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2CCBD1EB-8174-7647-A223-04D85A9A517E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8CE85-945C-364C-8136-CA91B88A31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07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9693EB5B-C74C-D243-AB6C-16CAC1933CBC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D30E2-AABC-3541-81B0-2317609C1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223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E01487E0-4DAA-184F-B23D-623F5FEDA5FE}" type="datetimeFigureOut">
              <a:rPr lang="en-US"/>
              <a:pPr>
                <a:defRPr/>
              </a:pPr>
              <a:t>1/15/18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8FE87B2A-AEF5-B742-99A2-429C0318A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6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F00EB-613B-154A-BC77-B4C6253C2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16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D321C-DDC7-0147-9F38-CF54684B5C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91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5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6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7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129446-7609-C845-93E8-B588EA15E1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96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C82554-316F-7A47-A7E8-EE7CFD8638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B5D945-65D3-C347-BB86-1B46FEF13F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6F1618-488B-DB45-8531-913F0EE945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85B400-A2E7-7D40-9762-0076562C84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B6CAC9-BBD9-A642-84EF-A73D3405EC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4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825E6A-FC23-9044-BA23-172064DA05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latin typeface="Tahoma" pitchFamily="34" charset="0"/>
              </a:rPr>
              <a:t>You And The Restoration Plea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n-US" altLang="en-US">
                <a:latin typeface="Tahoma" charset="0"/>
              </a:rPr>
              <a:t>2 Corinthians 13:11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458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Tahoma" pitchFamily="34" charset="0"/>
              </a:rPr>
              <a:t>You And The Restoration Principle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743200"/>
            <a:ext cx="7696200" cy="3444240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uchess" pitchFamily="66" charset="0"/>
              </a:rPr>
              <a:t>An Old Principle – Ezra 7:10;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uchess" pitchFamily="66" charset="0"/>
              </a:rPr>
              <a:t/>
            </a:r>
            <a:b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uchess" pitchFamily="66" charset="0"/>
              </a:rPr>
            </a:b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uchess" pitchFamily="66" charset="0"/>
              </a:rPr>
              <a:t>					Neh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uchess" pitchFamily="66" charset="0"/>
              </a:rPr>
              <a:t>. 1:8,9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uchess" pitchFamily="66" charset="0"/>
              </a:rPr>
              <a:t>A Gospel Principle – Gal. 1:6-9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uchess" pitchFamily="66" charset="0"/>
              </a:rPr>
              <a:t>An 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Duchess" pitchFamily="66" charset="0"/>
              </a:rPr>
              <a:t>Individual Principle – 2 Cor. 13:11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master">
  <a:themeElements>
    <a:clrScheme name="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ster">
  <a:themeElements>
    <a:clrScheme name="1_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1_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lormaster">
  <a:themeElements>
    <a:clrScheme name="2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2_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olormaster">
  <a:themeElements>
    <a:clrScheme name="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CAE2FF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126</Template>
  <TotalTime>667</TotalTime>
  <Words>181</Words>
  <Application>Microsoft Macintosh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Trebuchet MS</vt:lpstr>
      <vt:lpstr>Wingdings 2</vt:lpstr>
      <vt:lpstr>Wingdings</vt:lpstr>
      <vt:lpstr>Tahoma</vt:lpstr>
      <vt:lpstr>master</vt:lpstr>
      <vt:lpstr>1_colormaster</vt:lpstr>
      <vt:lpstr>1_master</vt:lpstr>
      <vt:lpstr>2_colormaster</vt:lpstr>
      <vt:lpstr>2_master</vt:lpstr>
      <vt:lpstr>3_colormaster</vt:lpstr>
      <vt:lpstr>Opulent</vt:lpstr>
      <vt:lpstr>You And The Restoration Plea</vt:lpstr>
      <vt:lpstr>You And The Restoration Principle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And The Restoration Plea</dc:title>
  <dc:creator>Scott Harp</dc:creator>
  <cp:lastModifiedBy>Scott Harp</cp:lastModifiedBy>
  <cp:revision>10</cp:revision>
  <dcterms:created xsi:type="dcterms:W3CDTF">2007-09-22T13:16:40Z</dcterms:created>
  <dcterms:modified xsi:type="dcterms:W3CDTF">2018-01-15T14:18:39Z</dcterms:modified>
</cp:coreProperties>
</file>